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  <p:sldMasterId id="2147483726" r:id="rId3"/>
    <p:sldMasterId id="2147483738" r:id="rId4"/>
    <p:sldMasterId id="2147483750" r:id="rId5"/>
  </p:sldMasterIdLst>
  <p:notesMasterIdLst>
    <p:notesMasterId r:id="rId16"/>
  </p:notesMasterIdLst>
  <p:sldIdLst>
    <p:sldId id="257" r:id="rId6"/>
    <p:sldId id="258" r:id="rId7"/>
    <p:sldId id="259" r:id="rId8"/>
    <p:sldId id="260" r:id="rId9"/>
    <p:sldId id="263" r:id="rId10"/>
    <p:sldId id="262" r:id="rId11"/>
    <p:sldId id="261" r:id="rId12"/>
    <p:sldId id="264" r:id="rId13"/>
    <p:sldId id="266" r:id="rId14"/>
    <p:sldId id="265" r:id="rId15"/>
  </p:sldIdLst>
  <p:sldSz cx="12192000" cy="6858000"/>
  <p:notesSz cx="6858000" cy="9144000"/>
  <p:custShowLst>
    <p:custShow name="Произвольный показ 1" id="0">
      <p:sldLst>
        <p:sld r:id="rId6"/>
        <p:sld r:id="rId7"/>
        <p:sld r:id="rId8"/>
        <p:sld r:id="rId9"/>
        <p:sld r:id="rId11"/>
        <p:sld r:id="rId12"/>
        <p:sld r:id="rId10"/>
        <p:sld r:id="rId13"/>
        <p:sld r:id="rId1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90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18C23-EC9B-4257-B55D-980FFFDAB6E7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D985971-8191-42E3-A6B6-BB5D7A58B3AC}">
      <dgm:prSet phldrT="[Текст]"/>
      <dgm:spPr/>
      <dgm:t>
        <a:bodyPr/>
        <a:lstStyle/>
        <a:p>
          <a:r>
            <a:rPr lang="ru-RU" dirty="0" smtClean="0"/>
            <a:t>Методы</a:t>
          </a:r>
          <a:endParaRPr lang="ru-RU" dirty="0"/>
        </a:p>
      </dgm:t>
    </dgm:pt>
    <dgm:pt modelId="{475FA715-23AA-43EB-9879-24D5A03FAC9F}" type="parTrans" cxnId="{BD1437A5-9177-442B-B8C6-1AD0257C3C80}">
      <dgm:prSet/>
      <dgm:spPr/>
      <dgm:t>
        <a:bodyPr/>
        <a:lstStyle/>
        <a:p>
          <a:endParaRPr lang="ru-RU"/>
        </a:p>
      </dgm:t>
    </dgm:pt>
    <dgm:pt modelId="{0AA71689-F41C-433D-9117-BB898CD99181}" type="sibTrans" cxnId="{BD1437A5-9177-442B-B8C6-1AD0257C3C80}">
      <dgm:prSet/>
      <dgm:spPr/>
      <dgm:t>
        <a:bodyPr/>
        <a:lstStyle/>
        <a:p>
          <a:endParaRPr lang="ru-RU"/>
        </a:p>
      </dgm:t>
    </dgm:pt>
    <dgm:pt modelId="{B398D976-D0E6-4F3D-A15B-A09DA9B900E1}">
      <dgm:prSet/>
      <dgm:spPr/>
      <dgm:t>
        <a:bodyPr/>
        <a:lstStyle/>
        <a:p>
          <a:r>
            <a:rPr lang="ru-RU" dirty="0" smtClean="0"/>
            <a:t>Ресурсы</a:t>
          </a:r>
          <a:endParaRPr lang="ru-RU" dirty="0"/>
        </a:p>
      </dgm:t>
    </dgm:pt>
    <dgm:pt modelId="{1B3ED634-F2E4-4F44-BE94-04C473323224}" type="parTrans" cxnId="{030F6F9F-2F2F-4243-B850-C1E64CA64C5E}">
      <dgm:prSet/>
      <dgm:spPr/>
      <dgm:t>
        <a:bodyPr/>
        <a:lstStyle/>
        <a:p>
          <a:endParaRPr lang="ru-RU"/>
        </a:p>
      </dgm:t>
    </dgm:pt>
    <dgm:pt modelId="{C077A173-2AB2-470D-88C0-886C1D55AC31}" type="sibTrans" cxnId="{030F6F9F-2F2F-4243-B850-C1E64CA64C5E}">
      <dgm:prSet/>
      <dgm:spPr/>
      <dgm:t>
        <a:bodyPr/>
        <a:lstStyle/>
        <a:p>
          <a:endParaRPr lang="ru-RU"/>
        </a:p>
      </dgm:t>
    </dgm:pt>
    <dgm:pt modelId="{CE9D0A56-D3D0-4792-AA1E-2014330D7CEA}">
      <dgm:prSet/>
      <dgm:spPr/>
      <dgm:t>
        <a:bodyPr/>
        <a:lstStyle/>
        <a:p>
          <a:r>
            <a:rPr lang="ru-RU" dirty="0" smtClean="0"/>
            <a:t>Этапы работы</a:t>
          </a:r>
          <a:endParaRPr lang="ru-RU" dirty="0"/>
        </a:p>
      </dgm:t>
    </dgm:pt>
    <dgm:pt modelId="{F34E03F5-AB46-403A-AA45-160879983391}" type="parTrans" cxnId="{9D1FE893-AD92-4315-9FD1-78FA99A0A939}">
      <dgm:prSet/>
      <dgm:spPr/>
      <dgm:t>
        <a:bodyPr/>
        <a:lstStyle/>
        <a:p>
          <a:endParaRPr lang="ru-RU"/>
        </a:p>
      </dgm:t>
    </dgm:pt>
    <dgm:pt modelId="{1561C3E9-2BA1-46A7-8032-052B89BDDFFC}" type="sibTrans" cxnId="{9D1FE893-AD92-4315-9FD1-78FA99A0A939}">
      <dgm:prSet/>
      <dgm:spPr/>
      <dgm:t>
        <a:bodyPr/>
        <a:lstStyle/>
        <a:p>
          <a:endParaRPr lang="ru-RU"/>
        </a:p>
      </dgm:t>
    </dgm:pt>
    <dgm:pt modelId="{B51928F8-E137-44D1-997D-AB6942908221}">
      <dgm:prSet/>
      <dgm:spPr/>
      <dgm:t>
        <a:bodyPr/>
        <a:lstStyle/>
        <a:p>
          <a:r>
            <a:rPr lang="ru-RU" smtClean="0"/>
            <a:t>Интеллектуальный продукт</a:t>
          </a:r>
          <a:endParaRPr lang="ru-RU"/>
        </a:p>
      </dgm:t>
    </dgm:pt>
    <dgm:pt modelId="{30EEE701-2306-4500-8FDC-1B8315CCC236}" type="parTrans" cxnId="{27D54497-699F-4324-B576-F74C8E26731A}">
      <dgm:prSet/>
      <dgm:spPr/>
      <dgm:t>
        <a:bodyPr/>
        <a:lstStyle/>
        <a:p>
          <a:endParaRPr lang="ru-RU"/>
        </a:p>
      </dgm:t>
    </dgm:pt>
    <dgm:pt modelId="{787DC4C1-0E78-42A1-B1A2-E5DEE7FE5FDF}" type="sibTrans" cxnId="{27D54497-699F-4324-B576-F74C8E26731A}">
      <dgm:prSet/>
      <dgm:spPr/>
      <dgm:t>
        <a:bodyPr/>
        <a:lstStyle/>
        <a:p>
          <a:endParaRPr lang="ru-RU"/>
        </a:p>
      </dgm:t>
    </dgm:pt>
    <dgm:pt modelId="{05E3D53B-5E98-4C27-A010-B8EC705B2AE9}" type="pres">
      <dgm:prSet presAssocID="{25618C23-EC9B-4257-B55D-980FFFDAB6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3962AA-392E-44D2-A6B8-698518114D70}" type="pres">
      <dgm:prSet presAssocID="{CD985971-8191-42E3-A6B6-BB5D7A58B3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5AA22-E4B2-43C3-83DC-E046BFF08AC3}" type="pres">
      <dgm:prSet presAssocID="{0AA71689-F41C-433D-9117-BB898CD99181}" presName="sibTrans" presStyleCnt="0"/>
      <dgm:spPr/>
      <dgm:t>
        <a:bodyPr/>
        <a:lstStyle/>
        <a:p>
          <a:endParaRPr lang="ru-RU"/>
        </a:p>
      </dgm:t>
    </dgm:pt>
    <dgm:pt modelId="{52EBC104-86C0-4EFB-9ED0-A28B3E80A6AC}" type="pres">
      <dgm:prSet presAssocID="{B398D976-D0E6-4F3D-A15B-A09DA9B900E1}" presName="node" presStyleLbl="node1" presStyleIdx="1" presStyleCnt="4" custLinFactX="-10140" custLinFactY="983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F3F9B-CDCA-48B9-8D2B-CBEB9DC7CE9F}" type="pres">
      <dgm:prSet presAssocID="{C077A173-2AB2-470D-88C0-886C1D55AC31}" presName="sibTrans" presStyleCnt="0"/>
      <dgm:spPr/>
      <dgm:t>
        <a:bodyPr/>
        <a:lstStyle/>
        <a:p>
          <a:endParaRPr lang="ru-RU"/>
        </a:p>
      </dgm:t>
    </dgm:pt>
    <dgm:pt modelId="{E34A99F4-4A35-421D-8499-1976BEEB44B9}" type="pres">
      <dgm:prSet presAssocID="{CE9D0A56-D3D0-4792-AA1E-2014330D7CEA}" presName="node" presStyleLbl="node1" presStyleIdx="2" presStyleCnt="4" custLinFactX="5699" custLinFactY="-1538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0383-9D64-43F3-AF25-0A4EDD759FED}" type="pres">
      <dgm:prSet presAssocID="{1561C3E9-2BA1-46A7-8032-052B89BDDFFC}" presName="sibTrans" presStyleCnt="0"/>
      <dgm:spPr/>
      <dgm:t>
        <a:bodyPr/>
        <a:lstStyle/>
        <a:p>
          <a:endParaRPr lang="ru-RU"/>
        </a:p>
      </dgm:t>
    </dgm:pt>
    <dgm:pt modelId="{1C99F36A-6DF6-4B1F-8B89-A6BF904E37E8}" type="pres">
      <dgm:prSet presAssocID="{B51928F8-E137-44D1-997D-AB6942908221}" presName="node" presStyleLbl="node1" presStyleIdx="3" presStyleCnt="4" custLinFactNeighborX="-2636" custLinFactNeighborY="-8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54497-699F-4324-B576-F74C8E26731A}" srcId="{25618C23-EC9B-4257-B55D-980FFFDAB6E7}" destId="{B51928F8-E137-44D1-997D-AB6942908221}" srcOrd="3" destOrd="0" parTransId="{30EEE701-2306-4500-8FDC-1B8315CCC236}" sibTransId="{787DC4C1-0E78-42A1-B1A2-E5DEE7FE5FDF}"/>
    <dgm:cxn modelId="{9DD3B17F-45CB-4314-8D71-B08840F2B9A9}" type="presOf" srcId="{B51928F8-E137-44D1-997D-AB6942908221}" destId="{1C99F36A-6DF6-4B1F-8B89-A6BF904E37E8}" srcOrd="0" destOrd="0" presId="urn:microsoft.com/office/officeart/2005/8/layout/default#1"/>
    <dgm:cxn modelId="{9D1FE893-AD92-4315-9FD1-78FA99A0A939}" srcId="{25618C23-EC9B-4257-B55D-980FFFDAB6E7}" destId="{CE9D0A56-D3D0-4792-AA1E-2014330D7CEA}" srcOrd="2" destOrd="0" parTransId="{F34E03F5-AB46-403A-AA45-160879983391}" sibTransId="{1561C3E9-2BA1-46A7-8032-052B89BDDFFC}"/>
    <dgm:cxn modelId="{030F6F9F-2F2F-4243-B850-C1E64CA64C5E}" srcId="{25618C23-EC9B-4257-B55D-980FFFDAB6E7}" destId="{B398D976-D0E6-4F3D-A15B-A09DA9B900E1}" srcOrd="1" destOrd="0" parTransId="{1B3ED634-F2E4-4F44-BE94-04C473323224}" sibTransId="{C077A173-2AB2-470D-88C0-886C1D55AC31}"/>
    <dgm:cxn modelId="{5CE0A9AD-1F61-403A-9C96-84C3B7374344}" type="presOf" srcId="{B398D976-D0E6-4F3D-A15B-A09DA9B900E1}" destId="{52EBC104-86C0-4EFB-9ED0-A28B3E80A6AC}" srcOrd="0" destOrd="0" presId="urn:microsoft.com/office/officeart/2005/8/layout/default#1"/>
    <dgm:cxn modelId="{827A2212-9599-424B-8FF8-99515C5A7327}" type="presOf" srcId="{25618C23-EC9B-4257-B55D-980FFFDAB6E7}" destId="{05E3D53B-5E98-4C27-A010-B8EC705B2AE9}" srcOrd="0" destOrd="0" presId="urn:microsoft.com/office/officeart/2005/8/layout/default#1"/>
    <dgm:cxn modelId="{2E5F9E41-80D8-4B74-B5FD-4D9076A0C194}" type="presOf" srcId="{CD985971-8191-42E3-A6B6-BB5D7A58B3AC}" destId="{1B3962AA-392E-44D2-A6B8-698518114D70}" srcOrd="0" destOrd="0" presId="urn:microsoft.com/office/officeart/2005/8/layout/default#1"/>
    <dgm:cxn modelId="{0B947139-8933-43D0-946E-E4F53D05A257}" type="presOf" srcId="{CE9D0A56-D3D0-4792-AA1E-2014330D7CEA}" destId="{E34A99F4-4A35-421D-8499-1976BEEB44B9}" srcOrd="0" destOrd="0" presId="urn:microsoft.com/office/officeart/2005/8/layout/default#1"/>
    <dgm:cxn modelId="{BD1437A5-9177-442B-B8C6-1AD0257C3C80}" srcId="{25618C23-EC9B-4257-B55D-980FFFDAB6E7}" destId="{CD985971-8191-42E3-A6B6-BB5D7A58B3AC}" srcOrd="0" destOrd="0" parTransId="{475FA715-23AA-43EB-9879-24D5A03FAC9F}" sibTransId="{0AA71689-F41C-433D-9117-BB898CD99181}"/>
    <dgm:cxn modelId="{A68C852F-9568-4970-B183-CB1D7B0C84E2}" type="presParOf" srcId="{05E3D53B-5E98-4C27-A010-B8EC705B2AE9}" destId="{1B3962AA-392E-44D2-A6B8-698518114D70}" srcOrd="0" destOrd="0" presId="urn:microsoft.com/office/officeart/2005/8/layout/default#1"/>
    <dgm:cxn modelId="{873FF278-EFAB-4ECF-B3CC-EA7CCFFD91AC}" type="presParOf" srcId="{05E3D53B-5E98-4C27-A010-B8EC705B2AE9}" destId="{5045AA22-E4B2-43C3-83DC-E046BFF08AC3}" srcOrd="1" destOrd="0" presId="urn:microsoft.com/office/officeart/2005/8/layout/default#1"/>
    <dgm:cxn modelId="{C662D3EB-63D5-4555-881E-EA2AC866A2C5}" type="presParOf" srcId="{05E3D53B-5E98-4C27-A010-B8EC705B2AE9}" destId="{52EBC104-86C0-4EFB-9ED0-A28B3E80A6AC}" srcOrd="2" destOrd="0" presId="urn:microsoft.com/office/officeart/2005/8/layout/default#1"/>
    <dgm:cxn modelId="{77589EEC-28FE-4F20-B8B6-B1A4773AA17F}" type="presParOf" srcId="{05E3D53B-5E98-4C27-A010-B8EC705B2AE9}" destId="{AA6F3F9B-CDCA-48B9-8D2B-CBEB9DC7CE9F}" srcOrd="3" destOrd="0" presId="urn:microsoft.com/office/officeart/2005/8/layout/default#1"/>
    <dgm:cxn modelId="{62D2CBF1-DF35-494A-BCBA-2795BE432FFC}" type="presParOf" srcId="{05E3D53B-5E98-4C27-A010-B8EC705B2AE9}" destId="{E34A99F4-4A35-421D-8499-1976BEEB44B9}" srcOrd="4" destOrd="0" presId="urn:microsoft.com/office/officeart/2005/8/layout/default#1"/>
    <dgm:cxn modelId="{8FB332E3-0B1E-46B9-90F9-60ECC1B6747E}" type="presParOf" srcId="{05E3D53B-5E98-4C27-A010-B8EC705B2AE9}" destId="{72430383-9D64-43F3-AF25-0A4EDD759FED}" srcOrd="5" destOrd="0" presId="urn:microsoft.com/office/officeart/2005/8/layout/default#1"/>
    <dgm:cxn modelId="{A4D1C85E-8B8C-45C7-931C-8025CF773E78}" type="presParOf" srcId="{05E3D53B-5E98-4C27-A010-B8EC705B2AE9}" destId="{1C99F36A-6DF6-4B1F-8B89-A6BF904E37E8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962AA-392E-44D2-A6B8-698518114D7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Методы</a:t>
          </a:r>
          <a:endParaRPr lang="ru-RU" sz="3200" kern="1200" dirty="0"/>
        </a:p>
      </dsp:txBody>
      <dsp:txXfrm>
        <a:off x="992" y="194138"/>
        <a:ext cx="3869531" cy="2321718"/>
      </dsp:txXfrm>
    </dsp:sp>
    <dsp:sp modelId="{52EBC104-86C0-4EFB-9ED0-A28B3E80A6AC}">
      <dsp:nvSpPr>
        <dsp:cNvPr id="0" name=""/>
        <dsp:cNvSpPr/>
      </dsp:nvSpPr>
      <dsp:spPr>
        <a:xfrm>
          <a:off x="0" y="2744151"/>
          <a:ext cx="3869531" cy="2321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Ресурсы</a:t>
          </a:r>
          <a:endParaRPr lang="ru-RU" sz="3200" kern="1200" dirty="0"/>
        </a:p>
      </dsp:txBody>
      <dsp:txXfrm>
        <a:off x="0" y="2744151"/>
        <a:ext cx="3869531" cy="2321718"/>
      </dsp:txXfrm>
    </dsp:sp>
    <dsp:sp modelId="{E34A99F4-4A35-421D-8499-1976BEEB44B9}">
      <dsp:nvSpPr>
        <dsp:cNvPr id="0" name=""/>
        <dsp:cNvSpPr/>
      </dsp:nvSpPr>
      <dsp:spPr>
        <a:xfrm>
          <a:off x="4091048" y="223987"/>
          <a:ext cx="3869531" cy="2321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Этапы работы</a:t>
          </a:r>
          <a:endParaRPr lang="ru-RU" sz="3200" kern="1200" dirty="0"/>
        </a:p>
      </dsp:txBody>
      <dsp:txXfrm>
        <a:off x="4091048" y="223987"/>
        <a:ext cx="3869531" cy="2321718"/>
      </dsp:txXfrm>
    </dsp:sp>
    <dsp:sp modelId="{1C99F36A-6DF6-4B1F-8B89-A6BF904E37E8}">
      <dsp:nvSpPr>
        <dsp:cNvPr id="0" name=""/>
        <dsp:cNvSpPr/>
      </dsp:nvSpPr>
      <dsp:spPr>
        <a:xfrm>
          <a:off x="4155475" y="2697709"/>
          <a:ext cx="3869531" cy="232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/>
            <a:t>Интеллектуальный продукт</a:t>
          </a:r>
          <a:endParaRPr lang="ru-RU" sz="3200" kern="1200"/>
        </a:p>
      </dsp:txBody>
      <dsp:txXfrm>
        <a:off x="4155475" y="2697709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0C19E-42B7-45C2-BD70-3AAB4B443931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E732-ADC5-469E-B57C-46B707ACD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E732-ADC5-469E-B57C-46B707ACD57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6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E732-ADC5-469E-B57C-46B707ACD57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7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2E732-ADC5-469E-B57C-46B707ACD57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2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11" y="1449308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5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8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4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5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60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5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8" y="2341480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8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6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2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3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7" y="4650479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50" y="4773229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81" y="66680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501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1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25090" y="21105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9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E475AF-6E8D-4EB5-B5D2-26CC0722B11A}" type="datetimeFigureOut">
              <a:rPr lang="ru-RU" smtClean="0"/>
              <a:pPr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AFFE15-4163-4157-B1E9-B239EF8009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" y="3"/>
            <a:ext cx="12191999" cy="883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просвещения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Приднестровской Молдавской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проект</a:t>
            </a:r>
            <a:endParaRPr lang="ru-RU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«Организация проведения «Дня здоровья »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-6 классах.»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endParaRPr lang="ru-RU" sz="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Выполнил: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учителей физической культуры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Сливка Сергей Николаевич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Должность: учитель физической культуры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Место работы: </a:t>
            </a:r>
            <a:r>
              <a:rPr lang="ru-RU" dirty="0" smtClean="0"/>
              <a:t>МОУ «</a:t>
            </a:r>
            <a:r>
              <a:rPr lang="ru-RU" dirty="0" err="1" smtClean="0"/>
              <a:t>Рашковская</a:t>
            </a:r>
            <a:r>
              <a:rPr lang="ru-RU" dirty="0" smtClean="0"/>
              <a:t> </a:t>
            </a:r>
            <a:r>
              <a:rPr lang="ru-RU" dirty="0" err="1" smtClean="0"/>
              <a:t>ОСШ-д</a:t>
            </a:r>
            <a:r>
              <a:rPr lang="ru-RU" dirty="0" smtClean="0"/>
              <a:t>/с им. Ф.И. Жарчинского»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18694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ciur.ru/srr/ssr_ook/pages/%D0%94%D0%B5%D0%BD%D1%8C%20%D0%B7%D0%B4%D0%BE%D1%80%D0%BE%D0%B2%D1%8C%D1%8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43" y="2693732"/>
            <a:ext cx="4174260" cy="308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crtdu.3dn.ru/2016_foto/na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9200"/>
            <a:ext cx="2346960" cy="1702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2639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ÑÐ»Ð¸ Ð²Ñ Ð¸ÑÐµÑÐµ ÑÐ¾ÑÐ¾ÑÐ¸Ðµ, Ð¿ÑÐ¾Ð²ÐµÑÐµÐ½Ð½ÑÐµ ÑÐµÑÐµÐ¿ÑÑ Ð¼Ð¾ÑÐ¾Ð¶ÐµÐ½Ð¾Ð³Ð¾ Ð² Ð´Ð¾Ð¼Ð°ÑÐ½Ð¸Ñ ÑÑÐ»Ð¾Ð²Ð¸ÑÑ â Ð²Ñ Ð¾ÑÐºÑÑÐ»Ð¸ ÐÐ´Ð½Ð¸Ð¼ Ð¸Ð· ÑÐ°Ð¼ÑÑ Ð¿ÑÐ¸ÑÑÐ½ÑÑ Ð²Ð¾ÑÐ¿Ð¾Ð¼Ð¸Ð½Ð°Ð½Ð¸Ð¹ Ð´ÐµÑÑÑÐ²Ð° ÑÐ²Ð»ÑÐµÑÑÑ Ð°ÑÐ¾Ð¼Ð°Ñ ÑÐ²ÐµÐ¶ÐµÐ¸ÑÐ¿ÐµÑÐµÐ½Ð½ÑÑ Ð±ÑÐ»Ð¾ÑÐµ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3" y="314799"/>
            <a:ext cx="11602387" cy="63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581" y="244699"/>
            <a:ext cx="10496283" cy="7386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uk-UA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е т о д и ч е с к и й  п а с п о р т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80203" y="5104715"/>
            <a:ext cx="4997004" cy="1033272"/>
          </a:xfrm>
          <a:prstGeom prst="horizontalScrol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82584" y="5089724"/>
            <a:ext cx="4108361" cy="103327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093039" y="3508734"/>
            <a:ext cx="4436772" cy="1033272"/>
          </a:xfrm>
          <a:prstGeom prst="horizontalScroll">
            <a:avLst/>
          </a:prstGeom>
          <a:solidFill>
            <a:schemeClr val="accent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413975" y="2246591"/>
            <a:ext cx="5292144" cy="103327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82584" y="3479199"/>
            <a:ext cx="4108361" cy="103327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endParaRPr lang="ru-RU" sz="4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685505" y="1043517"/>
            <a:ext cx="4067579" cy="103327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</p:txBody>
      </p:sp>
    </p:spTree>
    <p:extLst>
      <p:ext uri="{BB962C8B-B14F-4D97-AF65-F5344CB8AC3E}">
        <p14:creationId xmlns:p14="http://schemas.microsoft.com/office/powerpoint/2010/main" val="2336623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5" y="399248"/>
            <a:ext cx="1146219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Планируемые результаты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61708" y="1575515"/>
            <a:ext cx="1156953" cy="2358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18660" y="1620591"/>
            <a:ext cx="1507901" cy="2268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11372" y="4262912"/>
            <a:ext cx="4610637" cy="179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знать: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09573" y="4262911"/>
            <a:ext cx="4650347" cy="1790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Учащийся должен уметь: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userscontent2.emaze.com/images/f1b90da6-3ccf-4db0-95c9-2ec8e8f9460c/b05bb4a0-5f10-4979-b045-e67e033c8af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968" y="1575521"/>
            <a:ext cx="3972393" cy="2531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41887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6397603"/>
              </p:ext>
            </p:extLst>
          </p:nvPr>
        </p:nvGraphicFramePr>
        <p:xfrm>
          <a:off x="2032000" y="7196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48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4" y="270456"/>
            <a:ext cx="10921285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ПОЛОЖЕНИЕ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9552" y="2285137"/>
            <a:ext cx="3683357" cy="23012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организации и проведения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69917" y="2597887"/>
            <a:ext cx="4043967" cy="209737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Время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проведения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77724" y="4717960"/>
            <a:ext cx="4056845" cy="214004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922073" y="4816698"/>
            <a:ext cx="3844344" cy="204130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Права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131939" y="2387097"/>
            <a:ext cx="3511639" cy="209737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petrsu.ru/files/news_notice_event/2017/10/31/thumbnails/970_1509434889_trophye14269543914961024x10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910" y="4942941"/>
            <a:ext cx="2533337" cy="1569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84241" y="1239200"/>
            <a:ext cx="4822731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</a:p>
        </p:txBody>
      </p:sp>
    </p:spTree>
    <p:extLst>
      <p:ext uri="{BB962C8B-B14F-4D97-AF65-F5344CB8AC3E}">
        <p14:creationId xmlns:p14="http://schemas.microsoft.com/office/powerpoint/2010/main" val="21420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" y="133983"/>
            <a:ext cx="12191999" cy="1754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Сценарий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«Дня здоровья»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643945" y="2176531"/>
            <a:ext cx="2897747" cy="169611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8837057" y="2176531"/>
            <a:ext cx="2934235" cy="14153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4380968" y="2176537"/>
            <a:ext cx="3616817" cy="147433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Задачи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054701" y="4211398"/>
            <a:ext cx="3659747" cy="169425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и материалы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d1yn1kh78jj1rr.cloudfront.net/image/preview/HqviomN9gizquzdm9/graphicstock-illustration-of-three-happy-kids-on-a-white-background_r_4mHhSx2x_SB_P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1" y="4160867"/>
            <a:ext cx="3295015" cy="250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podv-sad.ru/useruploads/files/foto/kartinki/2b910f2e299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081" y="4024348"/>
            <a:ext cx="2886075" cy="264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42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975" y="2369713"/>
            <a:ext cx="3760631" cy="1390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Станция </a:t>
            </a: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800" b="1" dirty="0" smtClean="0"/>
              <a:t>Бадминтон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6492" y="2279777"/>
            <a:ext cx="3333286" cy="16776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2800" b="1" dirty="0" smtClean="0">
                <a:solidFill>
                  <a:srgbClr val="C00000"/>
                </a:solidFill>
              </a:rPr>
              <a:t>Футбольные прыжки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8693" y="4071871"/>
            <a:ext cx="3155323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Теннисная эстафета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38693" y="2369719"/>
            <a:ext cx="3155323" cy="139091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Дартс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025" y="4122294"/>
            <a:ext cx="4190065" cy="16509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Прыжки с мячом в парах »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6295" y="590282"/>
            <a:ext cx="3307724" cy="150897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/>
              <a:t>Баскетбольная эстафета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0180" y="590282"/>
            <a:ext cx="3683357" cy="15089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endParaRPr lang="ru-RU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/>
              <a:t>Кто дальше прыгнет»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8945" y="590282"/>
            <a:ext cx="3863663" cy="1508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FFC000"/>
                </a:solidFill>
              </a:rPr>
              <a:t>Миграция</a:t>
            </a:r>
            <a:r>
              <a:rPr lang="ru-RU" sz="28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cdn4.vectorstock.com/i/1000x1000/99/53/kids-running-vector-11599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6"/>
          <a:stretch/>
        </p:blipFill>
        <p:spPr bwMode="auto">
          <a:xfrm>
            <a:off x="4557010" y="4137285"/>
            <a:ext cx="3732552" cy="26046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9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08021"/>
              </p:ext>
            </p:extLst>
          </p:nvPr>
        </p:nvGraphicFramePr>
        <p:xfrm>
          <a:off x="234922" y="2566881"/>
          <a:ext cx="11742219" cy="14023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72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0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0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2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01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50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74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585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35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№1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№8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9745" y="-595595"/>
            <a:ext cx="1160238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Сводный протокол «День здоровья»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проведения: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проведения: школьный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стадион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923" y="5714585"/>
            <a:ext cx="10088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Судья: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Секретарь: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carterfitness.com/images/blog/NoTimetoWorkoutThinkAgain_B1E7/clock_muscle1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61" y="244576"/>
            <a:ext cx="2478375" cy="207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155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82" y="465221"/>
            <a:ext cx="11935327" cy="50167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проведения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«Дня здоровья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участвующих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учащихся;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endParaRPr lang="en-US" sz="32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Протесты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itchFamily="2" charset="2"/>
              <a:buChar char="q"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1066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</TotalTime>
  <Words>202</Words>
  <Application>Microsoft Office PowerPoint</Application>
  <PresentationFormat>Широкоэкранный</PresentationFormat>
  <Paragraphs>122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Calibri</vt:lpstr>
      <vt:lpstr>Cambria</vt:lpstr>
      <vt:lpstr>Century Schoolbook</vt:lpstr>
      <vt:lpstr>Corbel</vt:lpstr>
      <vt:lpstr>Franklin Gothic Book</vt:lpstr>
      <vt:lpstr>Gill Sans MT</vt:lpstr>
      <vt:lpstr>Perpetua</vt:lpstr>
      <vt:lpstr>Times New Roman</vt:lpstr>
      <vt:lpstr>Verdana</vt:lpstr>
      <vt:lpstr>Wingdings</vt:lpstr>
      <vt:lpstr>Wingdings 2</vt:lpstr>
      <vt:lpstr>Справедливость</vt:lpstr>
      <vt:lpstr>Солнцестояние</vt:lpstr>
      <vt:lpstr>Эркер</vt:lpstr>
      <vt:lpstr>1_Солнцестояние</vt:lpstr>
      <vt:lpstr>1_Эркер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35</cp:revision>
  <dcterms:created xsi:type="dcterms:W3CDTF">2019-09-09T18:41:11Z</dcterms:created>
  <dcterms:modified xsi:type="dcterms:W3CDTF">2022-12-19T07:13:49Z</dcterms:modified>
</cp:coreProperties>
</file>